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For Christian education in Indonesia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means faithful. We believe every child has a right to Christian education, in Indonesia too.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Children in Yogyakarta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Java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About this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In Yogyakarta, Setia helps children from struggling families to keep going to school.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What we concretely need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A child in school for a year: € 1800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Children in Yogyakarta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Give to Christian education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In the name of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reference: project code J-25-01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a registered Dutch charity (ANBI).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