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For Christian education in Indonesia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means faithful. We believe every child has a right to Christian education, in Indonesia too.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Hulp aan scholen in Malang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Java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About this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Together with Petrus Widyaya, Setia supports Christian schools in Malang that provide good education.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What we concretely need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Renovation of 2 classrooms at SMP Kristen 1: € 3500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Hulp aan scholen in Malang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Give to Christian education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In the name of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reference: project code J-25-02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a registered Dutch charity (ANBI).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