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For Christian education in Indonesia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means faithful. We believe every child has a right to Christian education, in Indonesia too.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Kindergarten education on Sumba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Overig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About this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On Sumba, Setia supports two kindergartens that have just started, so that the youngest children there receive an education.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What we concretely need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Training for the teachers: € 300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School uniforms: € 550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Learning materials: € 350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School supplies: € 600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Kindergarten education on Sumba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Give to Christian education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In the name of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reference: project code S-26-01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a registered Dutch charity (ANBI).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