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For Christian education in Indonesia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means faithful. We believe every child has a right to Christian education, in Indonesia too.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Gezinshuis Kupang op Timor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Timor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About this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Just outside Kupang on Timor, the Setia family house gives children a safe place to live and to go to school.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What we concretely need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Further study for young people: € 1200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Paving the outdoor area: € 200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New fence around the site: € 75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Fish: € 150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Gezinshuis Kupang op Timor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Give to Christian education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In the name of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reference: project code T-23-07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a registered Dutch charity (ANBI).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