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855008f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855008f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9fa95d69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9fa95d69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09fa95d692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09fa95d692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9fa95d692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09fa95d692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-625350" y="530700"/>
            <a:ext cx="8520600" cy="99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Internaat Griya Kinashi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 Malang.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2388" y="1772164"/>
            <a:ext cx="6252874" cy="25770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3"/>
          <p:cNvCxnSpPr/>
          <p:nvPr/>
        </p:nvCxnSpPr>
        <p:spPr>
          <a:xfrm>
            <a:off x="3169225" y="2152400"/>
            <a:ext cx="935100" cy="16476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6425" y="530704"/>
            <a:ext cx="3126000" cy="11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5907975" y="1573475"/>
            <a:ext cx="2293500" cy="3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2400">
                <a:solidFill>
                  <a:schemeClr val="dk2"/>
                </a:solidFill>
              </a:rPr>
              <a:t>Twee kerken</a:t>
            </a:r>
            <a:r>
              <a:rPr lang="nl" sz="2400">
                <a:solidFill>
                  <a:schemeClr val="dk2"/>
                </a:solidFill>
              </a:rPr>
              <a:t> in Malang, </a:t>
            </a:r>
            <a:r>
              <a:rPr b="1" lang="nl" sz="2400">
                <a:solidFill>
                  <a:schemeClr val="dk2"/>
                </a:solidFill>
              </a:rPr>
              <a:t>één taak:</a:t>
            </a:r>
            <a:r>
              <a:rPr lang="nl" sz="2400">
                <a:solidFill>
                  <a:schemeClr val="dk2"/>
                </a:solidFill>
              </a:rPr>
              <a:t> hulp aan kinderen die anders niet naar school kunnen.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447" y="994550"/>
            <a:ext cx="4964716" cy="372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0300" y="248452"/>
            <a:ext cx="3473700" cy="13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3545200" cy="265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00638"/>
            <a:ext cx="3545199" cy="265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5175" y="0"/>
            <a:ext cx="2313650" cy="5358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5971" y="1519975"/>
            <a:ext cx="2805580" cy="210354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6063825" y="3911425"/>
            <a:ext cx="2627400" cy="12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Hulp aan kinderen, een gratis polikliniek voor de buurt.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2484" y="74725"/>
            <a:ext cx="3230078" cy="123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68997"/>
            <a:ext cx="5685298" cy="2560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27051"/>
            <a:ext cx="4419600" cy="3313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7579" y="152400"/>
            <a:ext cx="23136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6139388" y="1524000"/>
            <a:ext cx="2761200" cy="3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Een groot gezin voor de internaatsleiders, Cicik en Yafeth.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Gezellige regelmaat, van school en samenleven.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Christus liefde centraal.</a:t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9450" y="277688"/>
            <a:ext cx="2761200" cy="1053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4800" y="-92525"/>
            <a:ext cx="2720672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5872" y="-90225"/>
            <a:ext cx="2718090" cy="4834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9162" y="3249550"/>
            <a:ext cx="3095636" cy="17415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5640775" y="1662550"/>
            <a:ext cx="3503100" cy="14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</a:rPr>
              <a:t>Helpt u om te helpen waar het nodig is? Kinderen in geloof op weg naar morgen!</a:t>
            </a:r>
            <a:endParaRPr sz="2300">
              <a:solidFill>
                <a:schemeClr val="dk2"/>
              </a:solidFill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7425" y="203042"/>
            <a:ext cx="2720675" cy="1037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