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Internaat Griya Kinasih in Malang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Malang biedt internaat Griya Kinasih veertig tot vijftig kinderen uit heel Indonesië een plek om te wonen en naar school te gaan.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Uw gift gaat rechtstreeks naar dit christelijk onderwijsproject.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Internaat Griya Kinasih in Malang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J-23-02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