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87b13d30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87b13d30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f87b13d30f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f87b13d30f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f87b13d30f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f87b13d30f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87b13d30f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f87b13d30f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87b13d30f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f87b13d30f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13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1.png"/><Relationship Id="rId6" Type="http://schemas.openxmlformats.org/officeDocument/2006/relationships/image" Target="../media/image3.png"/><Relationship Id="rId7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9.pn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image" Target="../media/image10.pn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398" y="168550"/>
            <a:ext cx="5274521" cy="2173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" name="Google Shape;55;p13"/>
          <p:cNvCxnSpPr/>
          <p:nvPr/>
        </p:nvCxnSpPr>
        <p:spPr>
          <a:xfrm>
            <a:off x="697813" y="-353187"/>
            <a:ext cx="1237800" cy="2173800"/>
          </a:xfrm>
          <a:prstGeom prst="straightConnector1">
            <a:avLst/>
          </a:prstGeom>
          <a:noFill/>
          <a:ln cap="flat" cmpd="sng" w="76200">
            <a:solidFill>
              <a:srgbClr val="FFFF00"/>
            </a:solidFill>
            <a:prstDash val="solid"/>
            <a:round/>
            <a:headEnd len="med" w="med" type="none"/>
            <a:tailEnd len="med" w="med" type="triangl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cxnSp>
      <p:sp>
        <p:nvSpPr>
          <p:cNvPr id="56" name="Google Shape;56;p13"/>
          <p:cNvSpPr txBox="1"/>
          <p:nvPr/>
        </p:nvSpPr>
        <p:spPr>
          <a:xfrm>
            <a:off x="5707013" y="1298875"/>
            <a:ext cx="2841900" cy="23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100">
                <a:solidFill>
                  <a:schemeClr val="dk2"/>
                </a:solidFill>
              </a:rPr>
              <a:t>Hulp aan kinderen in Yogyakarta</a:t>
            </a:r>
            <a:endParaRPr sz="3100">
              <a:solidFill>
                <a:schemeClr val="dk2"/>
              </a:solidFill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2788" y="2954675"/>
            <a:ext cx="3857625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954675"/>
            <a:ext cx="3283699" cy="2462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46325" y="168550"/>
            <a:ext cx="2963275" cy="113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4650" y="343678"/>
            <a:ext cx="2525058" cy="168337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5659700" y="1214675"/>
            <a:ext cx="3621900" cy="31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2"/>
                </a:solidFill>
              </a:rPr>
              <a:t>Yogya, stad van toeristen en hardwerkende inwoners.</a:t>
            </a:r>
            <a:endParaRPr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2"/>
                </a:solidFill>
              </a:rPr>
              <a:t>Stad waarin armoede het vangnet van de familie mist.</a:t>
            </a:r>
            <a:endParaRPr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2"/>
                </a:solidFill>
              </a:rPr>
              <a:t>Stad getekend door de grote meerderheid van de Islam.</a:t>
            </a:r>
            <a:endParaRPr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7451" y="2340490"/>
            <a:ext cx="1530138" cy="2540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59700" y="152400"/>
            <a:ext cx="2784883" cy="106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484575"/>
            <a:ext cx="3242600" cy="225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152400"/>
            <a:ext cx="3375049" cy="225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4187" y="1223075"/>
            <a:ext cx="3095636" cy="2323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726" y="247313"/>
            <a:ext cx="2610661" cy="464886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 txBox="1"/>
          <p:nvPr/>
        </p:nvSpPr>
        <p:spPr>
          <a:xfrm>
            <a:off x="6962600" y="1824925"/>
            <a:ext cx="2074800" cy="21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2"/>
                </a:solidFill>
              </a:rPr>
              <a:t>De kerk GPIB Marga Mulio ondersteunt kinderen die anders niet naar school kunnen.</a:t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3248825" y="3812575"/>
            <a:ext cx="3713700" cy="10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2"/>
                </a:solidFill>
              </a:rPr>
              <a:t>Eén project, 10 kinderen geholpen. Allemaal gelijk, anoniem en veilig. </a:t>
            </a:r>
            <a:endParaRPr sz="2200">
              <a:solidFill>
                <a:schemeClr val="dk2"/>
              </a:solidFill>
            </a:endParaRPr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9825" y="326750"/>
            <a:ext cx="2784883" cy="106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462574" cy="308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5725" y="3021154"/>
            <a:ext cx="2828101" cy="212235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/>
        </p:nvSpPr>
        <p:spPr>
          <a:xfrm>
            <a:off x="5895975" y="1633375"/>
            <a:ext cx="2580600" cy="3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2"/>
                </a:solidFill>
              </a:rPr>
              <a:t>Elke maand krijgen de kinderen hun hulp bedrag. </a:t>
            </a:r>
            <a:endParaRPr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2"/>
                </a:solidFill>
              </a:rPr>
              <a:t>Kinderen van kerkmensen, maar ook islamitische kinderen uit de buurt.</a:t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3683125" y="688650"/>
            <a:ext cx="2144700" cy="18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2"/>
                </a:solidFill>
              </a:rPr>
              <a:t>Daar zit je dan om te tekenen voor jouw </a:t>
            </a:r>
            <a:r>
              <a:rPr lang="nl" sz="2200">
                <a:solidFill>
                  <a:schemeClr val="dk2"/>
                </a:solidFill>
              </a:rPr>
              <a:t>hulp bedrag</a:t>
            </a:r>
            <a:r>
              <a:rPr lang="nl" sz="2200">
                <a:solidFill>
                  <a:schemeClr val="dk2"/>
                </a:solidFill>
              </a:rPr>
              <a:t>.</a:t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152400" y="3324375"/>
            <a:ext cx="2144700" cy="12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2"/>
                </a:solidFill>
              </a:rPr>
              <a:t>Veilig en gecontroleerd, de kinderen kunnen weer naar school.</a:t>
            </a:r>
            <a:endParaRPr sz="2200">
              <a:solidFill>
                <a:schemeClr val="dk2"/>
              </a:solidFill>
            </a:endParaRPr>
          </a:p>
        </p:txBody>
      </p:sp>
      <p:cxnSp>
        <p:nvCxnSpPr>
          <p:cNvPr id="88" name="Google Shape;88;p16"/>
          <p:cNvCxnSpPr/>
          <p:nvPr/>
        </p:nvCxnSpPr>
        <p:spPr>
          <a:xfrm flipH="1">
            <a:off x="1540250" y="1162375"/>
            <a:ext cx="2109600" cy="471000"/>
          </a:xfrm>
          <a:prstGeom prst="straightConnector1">
            <a:avLst/>
          </a:prstGeom>
          <a:noFill/>
          <a:ln cap="flat" cmpd="sng" w="114300">
            <a:solidFill>
              <a:srgbClr val="FFFF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89" name="Google Shape;8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59700" y="152400"/>
            <a:ext cx="3379150" cy="128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975" y="2717375"/>
            <a:ext cx="5732830" cy="3082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975" y="132377"/>
            <a:ext cx="4107699" cy="3082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0062" y="1405750"/>
            <a:ext cx="3095638" cy="1809253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 txBox="1"/>
          <p:nvPr/>
        </p:nvSpPr>
        <p:spPr>
          <a:xfrm>
            <a:off x="4345788" y="552125"/>
            <a:ext cx="1675200" cy="16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2"/>
                </a:solidFill>
              </a:rPr>
              <a:t>De oudste kerk van Yogyakarta!</a:t>
            </a:r>
            <a:endParaRPr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2"/>
                </a:solidFill>
              </a:rPr>
              <a:t>Prachtig initiatief.</a:t>
            </a:r>
            <a:endParaRPr sz="2200">
              <a:solidFill>
                <a:schemeClr val="dk2"/>
              </a:solidFill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6334925" y="3620800"/>
            <a:ext cx="3016500" cy="14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2"/>
                </a:solidFill>
              </a:rPr>
              <a:t>Een </a:t>
            </a:r>
            <a:r>
              <a:rPr lang="nl" sz="2200">
                <a:solidFill>
                  <a:schemeClr val="dk2"/>
                </a:solidFill>
              </a:rPr>
              <a:t>diaconaal</a:t>
            </a:r>
            <a:r>
              <a:rPr lang="nl" sz="2200">
                <a:solidFill>
                  <a:schemeClr val="dk2"/>
                </a:solidFill>
              </a:rPr>
              <a:t> project voor uw gemeente? </a:t>
            </a:r>
            <a:endParaRPr sz="2200">
              <a:solidFill>
                <a:schemeClr val="dk2"/>
              </a:solidFill>
            </a:endParaRPr>
          </a:p>
        </p:txBody>
      </p:sp>
      <p:pic>
        <p:nvPicPr>
          <p:cNvPr id="99" name="Google Shape;9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50738" y="132375"/>
            <a:ext cx="2784883" cy="106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