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855008fe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855008fe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09fa95d43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09fa95d43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09fa95d43c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09fa95d43c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09fa95d43c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09fa95d43c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0625" y="2837975"/>
            <a:ext cx="4549251" cy="34119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-90975" y="799750"/>
            <a:ext cx="8520600" cy="99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Hulp aan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christelijke scholen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5563" y="2306564"/>
            <a:ext cx="6252874" cy="2577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1875" y="1793042"/>
            <a:ext cx="3248026" cy="2109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225" y="128575"/>
            <a:ext cx="2849350" cy="108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675" y="282050"/>
            <a:ext cx="4663350" cy="261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7357" y="2218200"/>
            <a:ext cx="4389002" cy="292530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6197450" y="1524000"/>
            <a:ext cx="1981800" cy="28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Een kleine minderheid in een groot land.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Meestal gaat het goed, maar soms slaat de vlam in de pan.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4402" y="282050"/>
            <a:ext cx="3387900" cy="1292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"/>
            <a:ext cx="2927751" cy="21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4887" y="874800"/>
            <a:ext cx="3095638" cy="232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550" y="2571751"/>
            <a:ext cx="3575322" cy="26806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5507150" y="1124400"/>
            <a:ext cx="2248800" cy="28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Kleine schooltjes zonder hulp van de overheid, ze staan open voor alle kinderen.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Gedreven leerkrachten, op weg in geloof, samen met de kinderen.</a:t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3575" y="114550"/>
            <a:ext cx="2647450" cy="10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" y="0"/>
            <a:ext cx="2716993" cy="3624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1113" y="365000"/>
            <a:ext cx="2721769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8088" y="3000600"/>
            <a:ext cx="3095638" cy="232102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6464625" y="1751600"/>
            <a:ext cx="2271300" cy="3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Geld voor iets </a:t>
            </a:r>
            <a:r>
              <a:rPr lang="nl" sz="2400">
                <a:solidFill>
                  <a:schemeClr val="dk2"/>
                </a:solidFill>
              </a:rPr>
              <a:t>extra's</a:t>
            </a:r>
            <a:r>
              <a:rPr lang="nl" sz="2400">
                <a:solidFill>
                  <a:schemeClr val="dk2"/>
                </a:solidFill>
              </a:rPr>
              <a:t> of onderhoud is er dan meestal niet.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32875" y="570788"/>
            <a:ext cx="3095625" cy="118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3545" y="3023795"/>
            <a:ext cx="2560500" cy="25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5591162" cy="419210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6442350" y="1373075"/>
            <a:ext cx="2560500" cy="27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Een helpende hand, een teken van trouw. 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Bid u mee? 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Helpt u mee?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9725" y="142089"/>
            <a:ext cx="2560500" cy="976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