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Kleuterschool van Alet in Dungkan op Kalimantan Barat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Kalimantan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Alet runt een kleuterschool in het dorp Dungkan op West-Kalimantan en geeft de kinderen elke week een voedzame maaltijd.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Lesmateriaal 2026: € 200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Wekelijkse maaltijd 2026: € 300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Bijdrage voor Alet 2026: € 600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Kleuterschool van Alet in Dungkan op Kalimantan Barat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K-23-01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