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0" Type="http://schemas.openxmlformats.org/officeDocument/2006/relationships/slide" Target="slides/slide5.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ee290afac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ee290afac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ee290afac6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ee290afac6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ee290afac6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ee290afac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ee290afac6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ee290afac6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ee290afac6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ee290afac6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70200" y="-458525"/>
            <a:ext cx="4801800" cy="4601725"/>
          </a:xfrm>
          <a:prstGeom prst="rect">
            <a:avLst/>
          </a:prstGeom>
          <a:noFill/>
          <a:ln>
            <a:noFill/>
          </a:ln>
        </p:spPr>
      </p:pic>
      <p:cxnSp>
        <p:nvCxnSpPr>
          <p:cNvPr id="55" name="Google Shape;55;p13"/>
          <p:cNvCxnSpPr/>
          <p:nvPr/>
        </p:nvCxnSpPr>
        <p:spPr>
          <a:xfrm>
            <a:off x="354525" y="296400"/>
            <a:ext cx="1255200" cy="1569300"/>
          </a:xfrm>
          <a:prstGeom prst="straightConnector1">
            <a:avLst/>
          </a:prstGeom>
          <a:noFill/>
          <a:ln cap="flat" cmpd="sng" w="76200">
            <a:solidFill>
              <a:srgbClr val="FFFF00"/>
            </a:solidFill>
            <a:prstDash val="solid"/>
            <a:round/>
            <a:headEnd len="med" w="med" type="none"/>
            <a:tailEnd len="med" w="med" type="triangle"/>
          </a:ln>
          <a:effectLst>
            <a:outerShdw blurRad="57150" rotWithShape="0" algn="bl" dir="5400000" dist="19050">
              <a:srgbClr val="000000">
                <a:alpha val="50000"/>
              </a:srgbClr>
            </a:outerShdw>
          </a:effectLst>
        </p:spPr>
      </p:cxnSp>
      <p:sp>
        <p:nvSpPr>
          <p:cNvPr id="56" name="Google Shape;56;p13"/>
          <p:cNvSpPr txBox="1"/>
          <p:nvPr/>
        </p:nvSpPr>
        <p:spPr>
          <a:xfrm>
            <a:off x="5313600" y="1404700"/>
            <a:ext cx="3915600" cy="152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2200">
                <a:solidFill>
                  <a:schemeClr val="dk2"/>
                </a:solidFill>
              </a:rPr>
              <a:t>Kalimantan, ooit een groot oerwoud, nu veel oliepalm plantages en onteigende grond.</a:t>
            </a:r>
            <a:endParaRPr sz="2200">
              <a:solidFill>
                <a:schemeClr val="dk2"/>
              </a:solidFill>
            </a:endParaRPr>
          </a:p>
        </p:txBody>
      </p:sp>
      <p:pic>
        <p:nvPicPr>
          <p:cNvPr id="57" name="Google Shape;57;p13"/>
          <p:cNvPicPr preferRelativeResize="0"/>
          <p:nvPr/>
        </p:nvPicPr>
        <p:blipFill>
          <a:blip r:embed="rId4">
            <a:alphaModFix/>
          </a:blip>
          <a:stretch>
            <a:fillRect/>
          </a:stretch>
        </p:blipFill>
        <p:spPr>
          <a:xfrm>
            <a:off x="5313600" y="2928700"/>
            <a:ext cx="3248025" cy="1997000"/>
          </a:xfrm>
          <a:prstGeom prst="rect">
            <a:avLst/>
          </a:prstGeom>
          <a:noFill/>
          <a:ln>
            <a:noFill/>
          </a:ln>
        </p:spPr>
      </p:pic>
      <p:sp>
        <p:nvSpPr>
          <p:cNvPr id="58" name="Google Shape;58;p13"/>
          <p:cNvSpPr txBox="1"/>
          <p:nvPr/>
        </p:nvSpPr>
        <p:spPr>
          <a:xfrm rot="-986351">
            <a:off x="521364" y="1964384"/>
            <a:ext cx="4045268" cy="62243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900">
                <a:solidFill>
                  <a:schemeClr val="lt1"/>
                </a:solidFill>
              </a:rPr>
              <a:t>Laat de kinderen tot mij komen.</a:t>
            </a:r>
            <a:endParaRPr sz="1900">
              <a:solidFill>
                <a:schemeClr val="lt1"/>
              </a:solidFill>
            </a:endParaRPr>
          </a:p>
        </p:txBody>
      </p:sp>
      <p:sp>
        <p:nvSpPr>
          <p:cNvPr id="59" name="Google Shape;59;p13"/>
          <p:cNvSpPr txBox="1"/>
          <p:nvPr/>
        </p:nvSpPr>
        <p:spPr>
          <a:xfrm>
            <a:off x="675600" y="4056700"/>
            <a:ext cx="4056000" cy="48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2100">
                <a:solidFill>
                  <a:schemeClr val="dk2"/>
                </a:solidFill>
              </a:rPr>
              <a:t>Hoe doen ze dat op Kalimantan?</a:t>
            </a:r>
            <a:endParaRPr sz="2100">
              <a:solidFill>
                <a:schemeClr val="dk2"/>
              </a:solidFill>
            </a:endParaRPr>
          </a:p>
        </p:txBody>
      </p:sp>
      <p:pic>
        <p:nvPicPr>
          <p:cNvPr id="60" name="Google Shape;60;p13"/>
          <p:cNvPicPr preferRelativeResize="0"/>
          <p:nvPr/>
        </p:nvPicPr>
        <p:blipFill>
          <a:blip r:embed="rId5">
            <a:alphaModFix/>
          </a:blip>
          <a:stretch>
            <a:fillRect/>
          </a:stretch>
        </p:blipFill>
        <p:spPr>
          <a:xfrm>
            <a:off x="5156655" y="0"/>
            <a:ext cx="3995382" cy="1524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id="65" name="Google Shape;65;p14"/>
          <p:cNvPicPr preferRelativeResize="0"/>
          <p:nvPr/>
        </p:nvPicPr>
        <p:blipFill>
          <a:blip r:embed="rId3">
            <a:alphaModFix/>
          </a:blip>
          <a:stretch>
            <a:fillRect/>
          </a:stretch>
        </p:blipFill>
        <p:spPr>
          <a:xfrm>
            <a:off x="6991750" y="1212275"/>
            <a:ext cx="1899275" cy="3377850"/>
          </a:xfrm>
          <a:prstGeom prst="rect">
            <a:avLst/>
          </a:prstGeom>
          <a:noFill/>
          <a:ln>
            <a:noFill/>
          </a:ln>
        </p:spPr>
      </p:pic>
      <p:sp>
        <p:nvSpPr>
          <p:cNvPr id="66" name="Google Shape;66;p14"/>
          <p:cNvSpPr txBox="1"/>
          <p:nvPr/>
        </p:nvSpPr>
        <p:spPr>
          <a:xfrm>
            <a:off x="3613000" y="1212275"/>
            <a:ext cx="3042300" cy="207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2200">
                <a:solidFill>
                  <a:schemeClr val="dk2"/>
                </a:solidFill>
              </a:rPr>
              <a:t>Alet kent haar Verlosser en zo is zij ook leerkracht in dit schooltje. Zij is weduwe van een predikant en heeft een lichamelijke beperking. Dat houdt haar niet tegen om de </a:t>
            </a:r>
            <a:r>
              <a:rPr lang="nl" sz="2200">
                <a:solidFill>
                  <a:schemeClr val="dk2"/>
                </a:solidFill>
              </a:rPr>
              <a:t>kinderen</a:t>
            </a:r>
            <a:r>
              <a:rPr lang="nl" sz="2200">
                <a:solidFill>
                  <a:schemeClr val="dk2"/>
                </a:solidFill>
              </a:rPr>
              <a:t> van haar kampong te helpen. </a:t>
            </a:r>
            <a:endParaRPr sz="2200">
              <a:solidFill>
                <a:schemeClr val="dk2"/>
              </a:solidFill>
            </a:endParaRPr>
          </a:p>
        </p:txBody>
      </p:sp>
      <p:pic>
        <p:nvPicPr>
          <p:cNvPr id="67" name="Google Shape;67;p14"/>
          <p:cNvPicPr preferRelativeResize="0"/>
          <p:nvPr/>
        </p:nvPicPr>
        <p:blipFill>
          <a:blip r:embed="rId4">
            <a:alphaModFix/>
          </a:blip>
          <a:stretch>
            <a:fillRect/>
          </a:stretch>
        </p:blipFill>
        <p:spPr>
          <a:xfrm>
            <a:off x="-2" y="0"/>
            <a:ext cx="3276550" cy="4370525"/>
          </a:xfrm>
          <a:prstGeom prst="rect">
            <a:avLst/>
          </a:prstGeom>
          <a:noFill/>
          <a:ln>
            <a:noFill/>
          </a:ln>
        </p:spPr>
      </p:pic>
      <p:pic>
        <p:nvPicPr>
          <p:cNvPr id="68" name="Google Shape;68;p14"/>
          <p:cNvPicPr preferRelativeResize="0"/>
          <p:nvPr/>
        </p:nvPicPr>
        <p:blipFill>
          <a:blip r:embed="rId5">
            <a:alphaModFix/>
          </a:blip>
          <a:stretch>
            <a:fillRect/>
          </a:stretch>
        </p:blipFill>
        <p:spPr>
          <a:xfrm>
            <a:off x="6101653" y="51801"/>
            <a:ext cx="3042347" cy="11604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pic>
        <p:nvPicPr>
          <p:cNvPr id="73" name="Google Shape;73;p15"/>
          <p:cNvPicPr preferRelativeResize="0"/>
          <p:nvPr/>
        </p:nvPicPr>
        <p:blipFill>
          <a:blip r:embed="rId3">
            <a:alphaModFix/>
          </a:blip>
          <a:stretch>
            <a:fillRect/>
          </a:stretch>
        </p:blipFill>
        <p:spPr>
          <a:xfrm>
            <a:off x="152400" y="152400"/>
            <a:ext cx="5591162" cy="4192104"/>
          </a:xfrm>
          <a:prstGeom prst="rect">
            <a:avLst/>
          </a:prstGeom>
          <a:noFill/>
          <a:ln>
            <a:noFill/>
          </a:ln>
        </p:spPr>
      </p:pic>
      <p:pic>
        <p:nvPicPr>
          <p:cNvPr id="74" name="Google Shape;74;p15"/>
          <p:cNvPicPr preferRelativeResize="0"/>
          <p:nvPr/>
        </p:nvPicPr>
        <p:blipFill>
          <a:blip r:embed="rId4">
            <a:alphaModFix/>
          </a:blip>
          <a:stretch>
            <a:fillRect/>
          </a:stretch>
        </p:blipFill>
        <p:spPr>
          <a:xfrm>
            <a:off x="6868187" y="2143275"/>
            <a:ext cx="2485024" cy="3314701"/>
          </a:xfrm>
          <a:prstGeom prst="rect">
            <a:avLst/>
          </a:prstGeom>
          <a:noFill/>
          <a:ln>
            <a:noFill/>
          </a:ln>
        </p:spPr>
      </p:pic>
      <p:pic>
        <p:nvPicPr>
          <p:cNvPr id="75" name="Google Shape;75;p15"/>
          <p:cNvPicPr preferRelativeResize="0"/>
          <p:nvPr/>
        </p:nvPicPr>
        <p:blipFill>
          <a:blip r:embed="rId5">
            <a:alphaModFix/>
          </a:blip>
          <a:stretch>
            <a:fillRect/>
          </a:stretch>
        </p:blipFill>
        <p:spPr>
          <a:xfrm>
            <a:off x="3698498" y="1524000"/>
            <a:ext cx="3054875" cy="4074825"/>
          </a:xfrm>
          <a:prstGeom prst="rect">
            <a:avLst/>
          </a:prstGeom>
          <a:noFill/>
          <a:ln>
            <a:noFill/>
          </a:ln>
        </p:spPr>
      </p:pic>
      <p:pic>
        <p:nvPicPr>
          <p:cNvPr id="76" name="Google Shape;76;p15"/>
          <p:cNvPicPr preferRelativeResize="0"/>
          <p:nvPr/>
        </p:nvPicPr>
        <p:blipFill>
          <a:blip r:embed="rId6">
            <a:alphaModFix/>
          </a:blip>
          <a:stretch>
            <a:fillRect/>
          </a:stretch>
        </p:blipFill>
        <p:spPr>
          <a:xfrm>
            <a:off x="5743552" y="272779"/>
            <a:ext cx="3280198" cy="1251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pic>
        <p:nvPicPr>
          <p:cNvPr id="81" name="Google Shape;81;p16"/>
          <p:cNvPicPr preferRelativeResize="0"/>
          <p:nvPr/>
        </p:nvPicPr>
        <p:blipFill>
          <a:blip r:embed="rId3">
            <a:alphaModFix/>
          </a:blip>
          <a:stretch>
            <a:fillRect/>
          </a:stretch>
        </p:blipFill>
        <p:spPr>
          <a:xfrm>
            <a:off x="152400" y="152400"/>
            <a:ext cx="3627563" cy="4838701"/>
          </a:xfrm>
          <a:prstGeom prst="rect">
            <a:avLst/>
          </a:prstGeom>
          <a:noFill/>
          <a:ln>
            <a:noFill/>
          </a:ln>
        </p:spPr>
      </p:pic>
      <p:sp>
        <p:nvSpPr>
          <p:cNvPr id="82" name="Google Shape;82;p16"/>
          <p:cNvSpPr txBox="1"/>
          <p:nvPr/>
        </p:nvSpPr>
        <p:spPr>
          <a:xfrm>
            <a:off x="3964400" y="1447188"/>
            <a:ext cx="3417300" cy="224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2200">
                <a:solidFill>
                  <a:schemeClr val="dk1"/>
                </a:solidFill>
              </a:rPr>
              <a:t>De kleuterschool vindt plaats in en voor haar huisje. </a:t>
            </a:r>
            <a:endParaRPr sz="2200">
              <a:solidFill>
                <a:schemeClr val="dk1"/>
              </a:solidFill>
            </a:endParaRPr>
          </a:p>
        </p:txBody>
      </p:sp>
      <p:pic>
        <p:nvPicPr>
          <p:cNvPr id="83" name="Google Shape;83;p16"/>
          <p:cNvPicPr preferRelativeResize="0"/>
          <p:nvPr/>
        </p:nvPicPr>
        <p:blipFill>
          <a:blip r:embed="rId4">
            <a:alphaModFix/>
          </a:blip>
          <a:stretch>
            <a:fillRect/>
          </a:stretch>
        </p:blipFill>
        <p:spPr>
          <a:xfrm>
            <a:off x="3964404" y="2839779"/>
            <a:ext cx="5179600" cy="2913972"/>
          </a:xfrm>
          <a:prstGeom prst="rect">
            <a:avLst/>
          </a:prstGeom>
          <a:noFill/>
          <a:ln>
            <a:noFill/>
          </a:ln>
        </p:spPr>
      </p:pic>
      <p:pic>
        <p:nvPicPr>
          <p:cNvPr id="84" name="Google Shape;84;p16"/>
          <p:cNvPicPr preferRelativeResize="0"/>
          <p:nvPr/>
        </p:nvPicPr>
        <p:blipFill>
          <a:blip r:embed="rId5">
            <a:alphaModFix/>
          </a:blip>
          <a:stretch>
            <a:fillRect/>
          </a:stretch>
        </p:blipFill>
        <p:spPr>
          <a:xfrm>
            <a:off x="5552501" y="152400"/>
            <a:ext cx="3059175" cy="1166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17"/>
          <p:cNvPicPr preferRelativeResize="0"/>
          <p:nvPr/>
        </p:nvPicPr>
        <p:blipFill>
          <a:blip r:embed="rId3">
            <a:alphaModFix/>
          </a:blip>
          <a:stretch>
            <a:fillRect/>
          </a:stretch>
        </p:blipFill>
        <p:spPr>
          <a:xfrm>
            <a:off x="152400" y="152400"/>
            <a:ext cx="3439951" cy="2579175"/>
          </a:xfrm>
          <a:prstGeom prst="rect">
            <a:avLst/>
          </a:prstGeom>
          <a:noFill/>
          <a:ln>
            <a:noFill/>
          </a:ln>
        </p:spPr>
      </p:pic>
      <p:pic>
        <p:nvPicPr>
          <p:cNvPr id="90" name="Google Shape;90;p17"/>
          <p:cNvPicPr preferRelativeResize="0"/>
          <p:nvPr/>
        </p:nvPicPr>
        <p:blipFill>
          <a:blip r:embed="rId4">
            <a:alphaModFix/>
          </a:blip>
          <a:stretch>
            <a:fillRect/>
          </a:stretch>
        </p:blipFill>
        <p:spPr>
          <a:xfrm>
            <a:off x="3978062" y="1223075"/>
            <a:ext cx="2485024" cy="3314701"/>
          </a:xfrm>
          <a:prstGeom prst="rect">
            <a:avLst/>
          </a:prstGeom>
          <a:noFill/>
          <a:ln>
            <a:noFill/>
          </a:ln>
        </p:spPr>
      </p:pic>
      <p:sp>
        <p:nvSpPr>
          <p:cNvPr id="91" name="Google Shape;91;p17"/>
          <p:cNvSpPr txBox="1"/>
          <p:nvPr/>
        </p:nvSpPr>
        <p:spPr>
          <a:xfrm>
            <a:off x="399075" y="2958225"/>
            <a:ext cx="2946600" cy="141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2200">
                <a:solidFill>
                  <a:schemeClr val="dk2"/>
                </a:solidFill>
              </a:rPr>
              <a:t>Een keer per week krijgen de kinderen een maaltijd, soms samen met de ouders.</a:t>
            </a:r>
            <a:endParaRPr sz="2200">
              <a:solidFill>
                <a:schemeClr val="dk2"/>
              </a:solidFill>
            </a:endParaRPr>
          </a:p>
        </p:txBody>
      </p:sp>
      <p:sp>
        <p:nvSpPr>
          <p:cNvPr id="92" name="Google Shape;92;p17"/>
          <p:cNvSpPr txBox="1"/>
          <p:nvPr/>
        </p:nvSpPr>
        <p:spPr>
          <a:xfrm>
            <a:off x="6980050" y="1894675"/>
            <a:ext cx="1987800" cy="26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2100">
                <a:solidFill>
                  <a:schemeClr val="dk2"/>
                </a:solidFill>
              </a:rPr>
              <a:t>Helpt u mee om Alet de kans te geven om door te gaan in haar Kampong?Bidt u mee?</a:t>
            </a:r>
            <a:endParaRPr sz="2100">
              <a:solidFill>
                <a:schemeClr val="dk2"/>
              </a:solidFill>
            </a:endParaRPr>
          </a:p>
        </p:txBody>
      </p:sp>
      <p:pic>
        <p:nvPicPr>
          <p:cNvPr id="93" name="Google Shape;93;p17"/>
          <p:cNvPicPr preferRelativeResize="0"/>
          <p:nvPr/>
        </p:nvPicPr>
        <p:blipFill>
          <a:blip r:embed="rId5">
            <a:alphaModFix/>
          </a:blip>
          <a:stretch>
            <a:fillRect/>
          </a:stretch>
        </p:blipFill>
        <p:spPr>
          <a:xfrm>
            <a:off x="6160950" y="239575"/>
            <a:ext cx="2806905" cy="10706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