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Voor christelijk onderwijs in Indonesië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betekent trouw. Wij geloven dat ieder kind recht heeft op christelijk onderwijs, ook in Indonesië.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Kleuteronderwijs op Sumba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Overig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Over dit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Op Sumba steunt Setia twee kleuterschooltjes die net begonnen zijn, zodat de jongste kinderen daar onderwijs krijgen.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Wat we concreet nodig hebben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Scholing van de leerkrachten: € 300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Schooluniformen: € 550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Onderwijsmateriaal: € 350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Schoolbenodigdheden: € 600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Kleuteronderwijs op Sumba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Geef aan christelijk onderwijs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t.n.v.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o.v.v. projectcode S-26-01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een ANBI. Giften zijn aftrekbaar.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