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55008fe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855008fe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09facaec6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09facaec6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09facaec60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09facaec60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9facaec6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09facaec6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125" y="2286000"/>
            <a:ext cx="3423825" cy="228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-625350" y="530700"/>
            <a:ext cx="8520600" cy="99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Keuterscholen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 op Sumba.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" y="1401189"/>
            <a:ext cx="6252874" cy="25770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/>
          <p:cNvCxnSpPr/>
          <p:nvPr/>
        </p:nvCxnSpPr>
        <p:spPr>
          <a:xfrm>
            <a:off x="3169225" y="2152400"/>
            <a:ext cx="1870500" cy="18258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8442" y="134950"/>
            <a:ext cx="2862483" cy="109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9537" y="3110025"/>
            <a:ext cx="3963375" cy="2972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583400" cy="477982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3904025" y="1506675"/>
            <a:ext cx="5054400" cy="10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</a:rPr>
              <a:t>Afgelegen kampongs op Sumba. Kinderen alleen thuis. Ze missen de aansluiting met school en maatschappij.</a:t>
            </a:r>
            <a:endParaRPr sz="2300">
              <a:solidFill>
                <a:schemeClr val="dk2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6225" y="346250"/>
            <a:ext cx="3042200" cy="116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0325" y="2727625"/>
            <a:ext cx="3495826" cy="26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640275" cy="27293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4416150" y="1424975"/>
            <a:ext cx="2872200" cy="24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In samenwerking met missieposten van de kerk van Kupang worden er kleuterschooltjes georganiseerd. 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1675" y="3807601"/>
            <a:ext cx="3124202" cy="234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1800" y="274450"/>
            <a:ext cx="2872200" cy="1095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9563" y="2393625"/>
            <a:ext cx="4420937" cy="331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368999" cy="44938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630075" y="994550"/>
            <a:ext cx="33690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</a:rPr>
              <a:t>Kleuren, tekenen, zaadjes planten, liedjes over de Here Jezus.</a:t>
            </a:r>
            <a:endParaRPr sz="2300">
              <a:solidFill>
                <a:schemeClr val="dk2"/>
              </a:solidFill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7139" y="152400"/>
            <a:ext cx="2976861" cy="113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90843">
            <a:off x="44525" y="708175"/>
            <a:ext cx="5591163" cy="41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6553675" y="1840675"/>
            <a:ext cx="2137500" cy="30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2"/>
                </a:solidFill>
              </a:rPr>
              <a:t>Helpt u mee om leermiddelen te kopen. leerkrachten op te leiden, uniformpjes te verstrekken?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2250" y="239575"/>
            <a:ext cx="2967675" cy="11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