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Gezinshuis Kupang op Timor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Timor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Vlak buiten Kupang op Timor biedt gezinshuis Setia kinderen een veilige plek om te wonen en naar school te gaan.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Vervolgstudie voor jongeren: € 1200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Bestrating van het buitenterrein: € 200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Nieuw hek rond het terrein: € 75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Vissen: € 150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Gezinshuis Kupang op Timor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T-23-07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