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855008fe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f855008fe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409eb5bfb9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409eb5bfb9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09eb5bfb9b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09eb5bfb9b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09eb5bfb9b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409eb5bfb9b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2.png"/><Relationship Id="rId5" Type="http://schemas.openxmlformats.org/officeDocument/2006/relationships/image" Target="../media/image9.png"/><Relationship Id="rId6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98900" y="395200"/>
            <a:ext cx="6720600" cy="134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Opleiding leerkrachten in Atambua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125" y="2030825"/>
            <a:ext cx="8040971" cy="3313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" name="Google Shape;56;p13"/>
          <p:cNvCxnSpPr/>
          <p:nvPr/>
        </p:nvCxnSpPr>
        <p:spPr>
          <a:xfrm>
            <a:off x="3347400" y="2137675"/>
            <a:ext cx="2449200" cy="26274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67700" y="623150"/>
            <a:ext cx="2739200" cy="104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419600" cy="265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2550" y="1518446"/>
            <a:ext cx="2494977" cy="165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962275"/>
            <a:ext cx="3593034" cy="20288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5881500" y="1718100"/>
            <a:ext cx="3593100" cy="32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2"/>
                </a:solidFill>
              </a:rPr>
              <a:t>De oorlog tussen Oost-Timor en West-Timor zorgde voor jarenlange onrust, veel slachtoffers en </a:t>
            </a:r>
            <a:r>
              <a:rPr lang="nl" sz="2400">
                <a:solidFill>
                  <a:schemeClr val="dk2"/>
                </a:solidFill>
              </a:rPr>
              <a:t>vluchtelingen</a:t>
            </a:r>
            <a:r>
              <a:rPr lang="nl" sz="2400">
                <a:solidFill>
                  <a:schemeClr val="dk2"/>
                </a:solidFill>
              </a:rPr>
              <a:t>, economische problemen.</a:t>
            </a:r>
            <a:endParaRPr sz="2400">
              <a:solidFill>
                <a:schemeClr val="dk2"/>
              </a:solidFill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51250" y="257000"/>
            <a:ext cx="3192750" cy="1217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6625" y="2121447"/>
            <a:ext cx="6063826" cy="273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200" y="111350"/>
            <a:ext cx="4092976" cy="2812024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7155300" y="1092625"/>
            <a:ext cx="1988700" cy="37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2"/>
                </a:solidFill>
              </a:rPr>
              <a:t>In dat grensgebied heeft de stichting </a:t>
            </a:r>
            <a:r>
              <a:rPr lang="nl" sz="2400">
                <a:solidFill>
                  <a:schemeClr val="dk1"/>
                </a:solidFill>
                <a:highlight>
                  <a:srgbClr val="FBF7EF"/>
                </a:highlight>
              </a:rPr>
              <a:t>Pendidikan Manekat Anugerah</a:t>
            </a:r>
            <a:r>
              <a:rPr lang="nl" sz="2400">
                <a:solidFill>
                  <a:schemeClr val="dk1"/>
                </a:solidFill>
              </a:rPr>
              <a:t> de opleiding tot leerkracht opgericht.</a:t>
            </a:r>
            <a:r>
              <a:rPr lang="nl" sz="1700">
                <a:solidFill>
                  <a:schemeClr val="dk1"/>
                </a:solidFill>
              </a:rPr>
              <a:t> </a:t>
            </a:r>
            <a:endParaRPr sz="2400">
              <a:solidFill>
                <a:schemeClr val="dk2"/>
              </a:solidFill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13875" y="111350"/>
            <a:ext cx="2892575" cy="110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9175" y="0"/>
            <a:ext cx="3809101" cy="181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229917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00855" y="2780975"/>
            <a:ext cx="3066925" cy="30584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2345400" y="2220175"/>
            <a:ext cx="4453200" cy="20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2"/>
                </a:solidFill>
              </a:rPr>
              <a:t>Kinderen kunnen naar school en krijgen les van opgeleide leerkrachten. Leerkrachten die Christus liefde kennen en doorgeven.</a:t>
            </a:r>
            <a:endParaRPr sz="2400">
              <a:solidFill>
                <a:schemeClr val="dk2"/>
              </a:solidFill>
            </a:endParaRPr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36350" y="427330"/>
            <a:ext cx="2907650" cy="1109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8499" y="1750150"/>
            <a:ext cx="3130951" cy="4127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850" y="1862176"/>
            <a:ext cx="3349500" cy="251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15700" y="2710325"/>
            <a:ext cx="2942800" cy="22071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/>
        </p:nvSpPr>
        <p:spPr>
          <a:xfrm>
            <a:off x="519550" y="111350"/>
            <a:ext cx="5658600" cy="17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2"/>
                </a:solidFill>
              </a:rPr>
              <a:t>Ze hebben geen eigen gebouw en het aantal studenten groeit. Wij van Setia willen hen helpen om één lokaal (van de vier die nodig zijn) neer te zetten.</a:t>
            </a:r>
            <a:endParaRPr sz="24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2"/>
              </a:solidFill>
            </a:endParaRPr>
          </a:p>
        </p:txBody>
      </p:sp>
      <p:sp>
        <p:nvSpPr>
          <p:cNvPr id="92" name="Google Shape;92;p17"/>
          <p:cNvSpPr txBox="1"/>
          <p:nvPr/>
        </p:nvSpPr>
        <p:spPr>
          <a:xfrm rot="1070944">
            <a:off x="1677338" y="3369591"/>
            <a:ext cx="5344023" cy="120242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5800">
                <a:solidFill>
                  <a:srgbClr val="FFFF00"/>
                </a:solidFill>
              </a:rPr>
              <a:t>Helpt u Mee?</a:t>
            </a:r>
            <a:endParaRPr sz="5800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96225" y="481763"/>
            <a:ext cx="2647775" cy="100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